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ibre Franklin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oppins Medium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9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.fntdata"/><Relationship Id="rId42" Type="http://schemas.openxmlformats.org/officeDocument/2006/relationships/font" Target="fonts/PoppinsMedium-boldItalic.fntdata"/><Relationship Id="rId41" Type="http://schemas.openxmlformats.org/officeDocument/2006/relationships/font" Target="fonts/PoppinsMedium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LibreFranklin-boldItalic.fntdata"/><Relationship Id="rId33" Type="http://schemas.openxmlformats.org/officeDocument/2006/relationships/font" Target="fonts/Poppins-italic.fntdata"/><Relationship Id="rId32" Type="http://schemas.openxmlformats.org/officeDocument/2006/relationships/font" Target="fonts/Poppins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Poppins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oppinsMedium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ibreFranklin-bold.fntdata"/><Relationship Id="rId27" Type="http://schemas.openxmlformats.org/officeDocument/2006/relationships/font" Target="fonts/LibreFranklin-regular.fntdata"/><Relationship Id="rId29" Type="http://schemas.openxmlformats.org/officeDocument/2006/relationships/font" Target="fonts/LibreFranklin-italic.fntdata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374eee4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374eee4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74eee49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374eee49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374eee49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374eee49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374eee49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374eee4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74eee4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74eee4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374eee4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374eee4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374eee49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374eee49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374eee494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3374eee49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374eee4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374eee4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374eee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374eee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374eee4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374eee4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JUN, 10th  | PARIS</a:t>
            </a:r>
            <a:endParaRPr b="0" i="0" sz="10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64600" y="608075"/>
            <a:ext cx="56550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" sz="4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Paris ‘Dans Ma Rue’ App &amp; I</a:t>
            </a:r>
            <a:r>
              <a:rPr b="1" lang="en" sz="4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NSEE</a:t>
            </a:r>
            <a:r>
              <a:rPr b="1" i="0" lang="en" sz="4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Socio-economic Indicators</a:t>
            </a:r>
            <a:endParaRPr b="1" i="0" sz="57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818325" y="3618300"/>
            <a:ext cx="410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Natanael PITOUN</a:t>
            </a:r>
            <a:endParaRPr b="0" i="0" sz="21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5187175" y="4578750"/>
            <a:ext cx="38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Analytics 2022</a:t>
            </a:r>
            <a:endParaRPr b="0" i="0" sz="1600" u="none" cap="none" strike="noStrike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290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152400"/>
            <a:ext cx="43148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01" y="2817225"/>
            <a:ext cx="3558551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"/>
            <a:ext cx="42481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50" y="152400"/>
            <a:ext cx="41624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25" y="2971800"/>
            <a:ext cx="3134125" cy="21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300" y="3045675"/>
            <a:ext cx="26003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63" y="300438"/>
            <a:ext cx="41052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138" y="1966350"/>
            <a:ext cx="4392163" cy="280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6" y="2"/>
            <a:ext cx="3990700" cy="27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31" y="7938"/>
            <a:ext cx="44291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700" y="2855925"/>
            <a:ext cx="3469425" cy="22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Relationship database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Easy to conceive and set up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 common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Easily reused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ata base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84875"/>
            <a:ext cx="3399000" cy="389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ERD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475" y="411100"/>
            <a:ext cx="4658700" cy="43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5" y="0"/>
            <a:ext cx="8733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0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5" y="192300"/>
            <a:ext cx="7974150" cy="4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5279100" y="1916375"/>
            <a:ext cx="32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de declaration par Niveau de vie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61000" y="428225"/>
            <a:ext cx="3403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Database 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Insertion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75" y="1040124"/>
            <a:ext cx="8006049" cy="3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4114125" y="514550"/>
            <a:ext cx="4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SqlAlchemy / MySQL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671250" y="922325"/>
            <a:ext cx="7593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sng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Community Communications &amp; Social Analysis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Using citizen generated data with socio economic  statistics 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improve public policy 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Setting the groundwork for future analysis of community issues in Paris</a:t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Socio Economic 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More technical knowledge and statistical knowledge could bring more insight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○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Normalized data population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○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Adding more databases to the study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■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Velib Roadwork,...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13975"/>
            <a:ext cx="4070350" cy="2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419975" y="1961725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6234350" y="1431925"/>
            <a:ext cx="2073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Vos        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775" y="404525"/>
            <a:ext cx="5374200" cy="43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 the data Via an API or direct download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Format the Json &amp; Csv files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Pandas to analyze the data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Database &amp; Tables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 Medium"/>
              <a:buChar char="●"/>
            </a:pPr>
            <a:r>
              <a:rPr b="0" i="0" lang="en" sz="13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Further analyze the data with queries</a:t>
            </a:r>
            <a:endParaRPr b="0" i="0" sz="13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586775" y="65697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00" y="732950"/>
            <a:ext cx="4459051" cy="353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 the data Via an API or direct download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Format the Json &amp; Csv files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Pandas to analyze the data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Database &amp; Tables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Further analyze the data with queries</a:t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86775" y="65697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174325" y="5359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4672000" y="1074775"/>
            <a:ext cx="3644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Publicly Available under the OpenDatabase Licence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Insee Statistics about the Ile-de-France Region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Exhaustive Socio-Eco Stats for each municipality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‘Dans Ma Rue’ App Data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to a million single reports by citizens about different problems encountered in the streets of Paris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0" y="216050"/>
            <a:ext cx="5308300" cy="424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67" y="216050"/>
            <a:ext cx="3319607" cy="247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325"/>
            <a:ext cx="9144001" cy="49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758200" y="4302825"/>
            <a:ext cx="31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https://opendata.paris.fr/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370625" y="4465525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data.iledefrance.fr/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671250" y="922325"/>
            <a:ext cx="7659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 ‘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str.replace</a:t>
            </a: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’ and in some instances, with Regex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Removing accents using a lambda function &amp; string encoding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Remove repetitive column variations using ‘drop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 did not contain missing values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prep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38" y="1298425"/>
            <a:ext cx="8235030" cy="4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038" y="1922175"/>
            <a:ext cx="8327924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625" y="2571750"/>
            <a:ext cx="5986850" cy="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b="1" i="0" sz="23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200" y="378250"/>
            <a:ext cx="3283400" cy="4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323" y="405986"/>
            <a:ext cx="3660100" cy="43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